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9" r:id="rId2"/>
    <p:sldId id="270" r:id="rId3"/>
    <p:sldId id="266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596-D4FB-4D90-95AA-1341A3F9496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5130E-EAAC-4470-B54D-28336CC7B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0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6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1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2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0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3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2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2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5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3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3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85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</a:rPr>
              <a:t>10/01/15</a:t>
            </a:r>
            <a:br>
              <a:rPr lang="en-US" altLang="en-US" sz="3200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L.O.: To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review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seasons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_tradnl" altLang="en-US" sz="3200" i="1" dirty="0" err="1">
                <a:solidFill>
                  <a:schemeClr val="accent1">
                    <a:lumMod val="75000"/>
                  </a:schemeClr>
                </a:solidFill>
              </a:rPr>
              <a:t>weather</a:t>
            </a:r>
            <a: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es-ES_tradnl" altLang="en-US" sz="3200" i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smtClean="0"/>
              <a:t>¿Que estación es?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junio, julio y agosto.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marzo, abril y mayo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diciembre, enero y febrero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Los meses de septiembre, octubre y </a:t>
            </a:r>
            <a:r>
              <a:rPr lang="es-ES_tradnl" altLang="en-US" dirty="0" smtClean="0"/>
              <a:t>noviem</a:t>
            </a:r>
            <a:r>
              <a:rPr lang="es-ES_tradnl" altLang="en-US" dirty="0" smtClean="0"/>
              <a:t>bre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Describe el tiempo.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verano?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invierno?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la primavera?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/>
              <a:t>¿Qué tiempo hace en el otoño?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2997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Mini-</a:t>
            </a:r>
            <a:r>
              <a:rPr lang="en-US" sz="3600" dirty="0" err="1" smtClean="0">
                <a:solidFill>
                  <a:srgbClr val="FF0000"/>
                </a:solidFill>
              </a:rPr>
              <a:t>Proyecto</a:t>
            </a:r>
            <a:r>
              <a:rPr lang="en-US" sz="3600" dirty="0" smtClean="0">
                <a:solidFill>
                  <a:srgbClr val="FF0000"/>
                </a:solidFill>
              </a:rPr>
              <a:t>: Las </a:t>
            </a:r>
            <a:r>
              <a:rPr lang="en-US" sz="3600" dirty="0" err="1" smtClean="0">
                <a:solidFill>
                  <a:srgbClr val="FF0000"/>
                </a:solidFill>
              </a:rPr>
              <a:t>estaciones</a:t>
            </a:r>
            <a:r>
              <a:rPr lang="en-US" sz="3600" dirty="0" smtClean="0">
                <a:solidFill>
                  <a:srgbClr val="FF0000"/>
                </a:solidFill>
              </a:rPr>
              <a:t> y el </a:t>
            </a:r>
            <a:r>
              <a:rPr lang="en-US" sz="3600" dirty="0" err="1" smtClean="0">
                <a:solidFill>
                  <a:srgbClr val="FF0000"/>
                </a:solidFill>
              </a:rPr>
              <a:t>tiempo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4525963"/>
          </a:xfrm>
        </p:spPr>
        <p:txBody>
          <a:bodyPr/>
          <a:lstStyle/>
          <a:p>
            <a:r>
              <a:rPr lang="en-US" sz="2800" dirty="0" smtClean="0"/>
              <a:t>Create an illustration of </a:t>
            </a:r>
            <a:r>
              <a:rPr lang="en-US" sz="2800" dirty="0" smtClean="0"/>
              <a:t>your favorite season on </a:t>
            </a:r>
            <a:r>
              <a:rPr lang="en-US" sz="2800" dirty="0" smtClean="0"/>
              <a:t>an    </a:t>
            </a:r>
            <a:r>
              <a:rPr lang="en-US" sz="2800" dirty="0" smtClean="0"/>
              <a:t>8 ½ x 11 piece of white paper</a:t>
            </a:r>
          </a:p>
          <a:p>
            <a:r>
              <a:rPr lang="en-US" sz="2800" dirty="0" smtClean="0"/>
              <a:t>On the top, label the </a:t>
            </a:r>
            <a:r>
              <a:rPr lang="en-US" sz="2800" dirty="0" smtClean="0"/>
              <a:t>SPANISH </a:t>
            </a:r>
            <a:r>
              <a:rPr lang="en-US" sz="2800" dirty="0" smtClean="0"/>
              <a:t>name of your favorite </a:t>
            </a:r>
            <a:r>
              <a:rPr lang="en-US" sz="2800" dirty="0" smtClean="0"/>
              <a:t>SEASON </a:t>
            </a:r>
            <a:r>
              <a:rPr lang="en-US" sz="2800" i="1" dirty="0" smtClean="0"/>
              <a:t>(nice, big &amp; colorful)</a:t>
            </a:r>
          </a:p>
          <a:p>
            <a:r>
              <a:rPr lang="en-US" sz="2800" dirty="0" smtClean="0"/>
              <a:t>On the </a:t>
            </a:r>
            <a:r>
              <a:rPr lang="en-US" sz="2800" dirty="0" smtClean="0"/>
              <a:t>BACK </a:t>
            </a:r>
            <a:r>
              <a:rPr lang="en-US" sz="2800" dirty="0" smtClean="0"/>
              <a:t>write your name and class.</a:t>
            </a:r>
            <a:endParaRPr lang="en-US" sz="2800" dirty="0"/>
          </a:p>
          <a:p>
            <a:r>
              <a:rPr lang="en-US" sz="2800" dirty="0" smtClean="0"/>
              <a:t>On the bottom, write the </a:t>
            </a:r>
            <a:r>
              <a:rPr lang="en-US" sz="2800" dirty="0" smtClean="0"/>
              <a:t>following IN SPANISH:</a:t>
            </a:r>
            <a:endParaRPr lang="en-US" sz="2800" dirty="0" smtClean="0"/>
          </a:p>
          <a:p>
            <a:pPr lvl="1"/>
            <a:r>
              <a:rPr lang="en-US" sz="2400" dirty="0" smtClean="0"/>
              <a:t>My favorite season is </a:t>
            </a:r>
            <a:r>
              <a:rPr lang="en-US" sz="2400" u="sng" dirty="0"/>
              <a:t> </a:t>
            </a:r>
            <a:r>
              <a:rPr lang="en-US" sz="2400" i="1" u="sng" dirty="0" smtClean="0"/>
              <a:t>(season) 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lvl="1"/>
            <a:r>
              <a:rPr lang="en-US" sz="2400" dirty="0" smtClean="0"/>
              <a:t>The months of </a:t>
            </a:r>
            <a:r>
              <a:rPr lang="en-US" sz="2400" u="sng" dirty="0" smtClean="0"/>
              <a:t> </a:t>
            </a:r>
            <a:r>
              <a:rPr lang="en-US" sz="2400" i="1" u="sng" dirty="0" smtClean="0"/>
              <a:t>(season) </a:t>
            </a:r>
            <a:r>
              <a:rPr lang="en-US" sz="2400" dirty="0"/>
              <a:t> </a:t>
            </a:r>
            <a:r>
              <a:rPr lang="en-US" sz="2400" dirty="0" smtClean="0"/>
              <a:t>are </a:t>
            </a:r>
            <a:r>
              <a:rPr lang="en-US" sz="2400" i="1" u="sng" dirty="0" smtClean="0"/>
              <a:t>(month)</a:t>
            </a:r>
            <a:r>
              <a:rPr lang="en-US" sz="2400" dirty="0" smtClean="0"/>
              <a:t>, </a:t>
            </a:r>
            <a:r>
              <a:rPr lang="en-US" sz="2400" i="1" u="sng" dirty="0" smtClean="0"/>
              <a:t>(month) </a:t>
            </a:r>
            <a:r>
              <a:rPr lang="en-US" sz="2400" dirty="0" smtClean="0"/>
              <a:t>and </a:t>
            </a:r>
            <a:r>
              <a:rPr lang="en-US" sz="2400" i="1" u="sng" dirty="0" smtClean="0"/>
              <a:t>(month)</a:t>
            </a:r>
            <a:r>
              <a:rPr lang="en-US" sz="2400" i="1" dirty="0" smtClean="0"/>
              <a:t>.</a:t>
            </a:r>
            <a:endParaRPr lang="en-US" sz="2400" i="1" dirty="0" smtClean="0"/>
          </a:p>
          <a:p>
            <a:pPr lvl="1"/>
            <a:r>
              <a:rPr lang="en-US" sz="2400" dirty="0" smtClean="0"/>
              <a:t>At least 3 types of weather that occur during your season</a:t>
            </a:r>
            <a:r>
              <a:rPr lang="en-US" sz="2400" dirty="0" smtClean="0"/>
              <a:t>. </a:t>
            </a:r>
            <a:r>
              <a:rPr lang="en-US" sz="2400" i="1" dirty="0" smtClean="0"/>
              <a:t>(In </a:t>
            </a:r>
            <a:r>
              <a:rPr lang="en-US" sz="2400" i="1" u="sng" dirty="0" smtClean="0"/>
              <a:t>(season)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 and </a:t>
            </a:r>
            <a:r>
              <a:rPr lang="en-US" sz="2400" i="1" u="sng" dirty="0" smtClean="0"/>
              <a:t>(weather)</a:t>
            </a:r>
            <a:endParaRPr lang="en-US" sz="2400" dirty="0" smtClean="0"/>
          </a:p>
          <a:p>
            <a:r>
              <a:rPr lang="en-US" sz="2800" dirty="0"/>
              <a:t>This Mini </a:t>
            </a:r>
            <a:r>
              <a:rPr lang="en-US" sz="2800" dirty="0" smtClean="0"/>
              <a:t>Project </a:t>
            </a:r>
            <a:r>
              <a:rPr lang="en-US" sz="2800" dirty="0"/>
              <a:t>is due on </a:t>
            </a:r>
            <a:r>
              <a:rPr lang="en-US" sz="2800" dirty="0" smtClean="0"/>
              <a:t>MONDAY</a:t>
            </a:r>
            <a:r>
              <a:rPr lang="en-US" sz="2800" dirty="0"/>
              <a:t>!!!!!</a:t>
            </a:r>
          </a:p>
          <a:p>
            <a:r>
              <a:rPr lang="en-US" sz="2800" dirty="0"/>
              <a:t>REMEMBER BE CREATIVE TO IMPROVE YOUR </a:t>
            </a:r>
            <a:r>
              <a:rPr lang="en-US" sz="2800" dirty="0" smtClean="0"/>
              <a:t>GRADE!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93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LA PRIMAVERA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461654"/>
          </a:xfrm>
        </p:spPr>
        <p:txBody>
          <a:bodyPr/>
          <a:lstStyle/>
          <a:p>
            <a:r>
              <a:rPr lang="es-ES_tradnl" sz="2400" dirty="0" smtClean="0"/>
              <a:t>Mi estación favorita es la primavera. Los meses de la primavera son marzo, abril y mayo.  En la primavera hace buen tiempo, hace fresco y llueve.</a:t>
            </a:r>
            <a:endParaRPr lang="es-ES_tradnl" sz="2400" dirty="0"/>
          </a:p>
        </p:txBody>
      </p:sp>
      <p:pic>
        <p:nvPicPr>
          <p:cNvPr id="11266" name="Picture 2" descr="C:\Users\Faculty\AppData\Local\Microsoft\Windows\Temporary Internet Files\Content.IE5\910IW0PA\MC900445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728216" cy="71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Faculty\AppData\Local\Microsoft\Windows\Temporary Internet Files\Content.IE5\3XA7YHXQ\MC9004374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8415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ttp://2.bp.blogspot.com/-PGFI1ync06w/TZNY7qbgwBI/AAAAAAAAICE/kNvQ48mRfBU/s1600/sophia.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9127514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Entrevista</a:t>
            </a:r>
            <a:r>
              <a:rPr lang="en-US" dirty="0" smtClean="0"/>
              <a:t> con Helen (5 </a:t>
            </a:r>
            <a:r>
              <a:rPr lang="en-US" dirty="0" err="1" smtClean="0"/>
              <a:t>minutos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b="1" dirty="0" smtClean="0"/>
          </a:p>
          <a:p>
            <a:endParaRPr lang="en-US" dirty="0"/>
          </a:p>
          <a:p>
            <a:r>
              <a:rPr lang="en-US" dirty="0" smtClean="0"/>
              <a:t>Start working on the MINI-PROJECT due MONDAY</a:t>
            </a:r>
          </a:p>
          <a:p>
            <a:pPr lvl="1"/>
            <a:r>
              <a:rPr lang="en-US" dirty="0" smtClean="0"/>
              <a:t>Read the instructions AND the rubric carefully so you can obtain the highest grade possible.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2606</TotalTime>
  <Words>272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10/01/15 L.O.: To review the seasons and weather. </vt:lpstr>
      <vt:lpstr>Mini-Proyecto: Las estaciones y el tiempo</vt:lpstr>
      <vt:lpstr>LA PRIMAVERA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602 La fecha es el 17 de septiembre del 2014</dc:title>
  <dc:creator>Helen Zumaeta</dc:creator>
  <cp:lastModifiedBy>Helen Zumaeta</cp:lastModifiedBy>
  <cp:revision>12</cp:revision>
  <cp:lastPrinted>2014-09-18T16:09:22Z</cp:lastPrinted>
  <dcterms:created xsi:type="dcterms:W3CDTF">2014-09-16T19:41:38Z</dcterms:created>
  <dcterms:modified xsi:type="dcterms:W3CDTF">2015-10-01T15:17:40Z</dcterms:modified>
</cp:coreProperties>
</file>